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(FR),Alsace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(FR),Montagne du Luberon (FR),Cévennes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 du Luberon (FR),Cévennes (FR),Languedoc Roussillon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(FR),Saint Malo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Deauville (FR),Palavas les Flots (FR),Le Grau du Roi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Palavas les Flots (FR),Deauville (FR),Argelès sur Mer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(FR),Les Gets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(FR),Megève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Gets (FR),Morzine (FR),Val d Isère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(GF),St Barthélémy (BL),Saint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(FR),Avignon (FR),Bordeaux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(FR),Marseille (FR),Bordeaux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Tign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Courchev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Allemagne Alpe d Hue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3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80977"/>
          </a:xfrm>
          <a:prstGeom prst="rect">
            <a:avLst/>
          </a:prstGeom>
        </p:spPr>
      </p:pic>
      <p:pic>
        <p:nvPicPr>
          <p:cNvPr id="6" name="Picture 5" descr="Evolution mensu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Saint Martin (ile d Amérique du nord) (M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Allemagne St Barthélémy (BL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2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3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1050"/>
          </a:xfrm>
          <a:prstGeom prst="rect">
            <a:avLst/>
          </a:prstGeom>
        </p:spPr>
      </p:pic>
      <p:pic>
        <p:nvPicPr>
          <p:cNvPr id="10" name="Picture 9" descr="Evolution mensuelle Allemagne Lill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0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07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28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mensuelle Allemagn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Allemagne Languedoc Roussillon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Allemagn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mensuelle Allemagne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mensuell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900862"/>
          </a:xfrm>
          <a:prstGeom prst="rect">
            <a:avLst/>
          </a:prstGeom>
        </p:spPr>
      </p:pic>
      <p:pic>
        <p:nvPicPr>
          <p:cNvPr id="8" name="Picture 7" descr="Evolution mensuelle Allemagne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Allemagne Ars en Ré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Allemagne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903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